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/>
            <a:t>Speaking</a:t>
          </a:r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/>
            <a:t>Being able to express your opinion</a:t>
          </a:r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/>
            <a:t>Listening</a:t>
          </a:r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/>
            <a:t>Active Listening with understanding</a:t>
          </a:r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/>
            <a:t>Creativity</a:t>
          </a:r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/>
            <a:t>Adding new thoughts to the discussion</a:t>
          </a:r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/>
            <a:t>Questions</a:t>
          </a:r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/>
            <a:t>Team Building</a:t>
          </a:r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/>
            <a:t>Asking poignant questions</a:t>
          </a:r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</dgm:pt>
  </dgm:ptLst>
  <dgm:cxnLst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01626" y="0"/>
          <a:ext cx="2062921" cy="206302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61452" y="611982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Being able to express your opinion</a:t>
          </a:r>
        </a:p>
      </dsp:txBody>
      <dsp:txXfrm>
        <a:off x="2761452" y="611982"/>
        <a:ext cx="1236746" cy="820415"/>
      </dsp:txXfrm>
    </dsp:sp>
    <dsp:sp modelId="{2B9101F4-B5D1-4AB7-BC83-753D06A88415}">
      <dsp:nvSpPr>
        <dsp:cNvPr id="0" name=""/>
        <dsp:cNvSpPr/>
      </dsp:nvSpPr>
      <dsp:spPr>
        <a:xfrm>
          <a:off x="1157086" y="747164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Speaking</a:t>
          </a:r>
        </a:p>
      </dsp:txBody>
      <dsp:txXfrm>
        <a:off x="1157086" y="747164"/>
        <a:ext cx="1151227" cy="575356"/>
      </dsp:txXfrm>
    </dsp:sp>
    <dsp:sp modelId="{12D2183B-C8C1-4ADD-8BFA-63A0024D79DB}">
      <dsp:nvSpPr>
        <dsp:cNvPr id="0" name=""/>
        <dsp:cNvSpPr/>
      </dsp:nvSpPr>
      <dsp:spPr>
        <a:xfrm>
          <a:off x="128528" y="1185340"/>
          <a:ext cx="2062921" cy="206302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8028" y="1812638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Active Listening with understanding</a:t>
          </a:r>
        </a:p>
      </dsp:txBody>
      <dsp:txXfrm>
        <a:off x="2198028" y="1812638"/>
        <a:ext cx="1236746" cy="820415"/>
      </dsp:txXfrm>
    </dsp:sp>
    <dsp:sp modelId="{4E0AE086-AABF-4A0E-98D0-5626D79C154F}">
      <dsp:nvSpPr>
        <dsp:cNvPr id="0" name=""/>
        <dsp:cNvSpPr/>
      </dsp:nvSpPr>
      <dsp:spPr>
        <a:xfrm>
          <a:off x="581666" y="1935168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Listening</a:t>
          </a:r>
        </a:p>
      </dsp:txBody>
      <dsp:txXfrm>
        <a:off x="581666" y="1935168"/>
        <a:ext cx="1151227" cy="575356"/>
      </dsp:txXfrm>
    </dsp:sp>
    <dsp:sp modelId="{339FCDE6-ACB1-4FC6-B770-034DE4C59DA1}">
      <dsp:nvSpPr>
        <dsp:cNvPr id="0" name=""/>
        <dsp:cNvSpPr/>
      </dsp:nvSpPr>
      <dsp:spPr>
        <a:xfrm>
          <a:off x="701626" y="2376008"/>
          <a:ext cx="2062921" cy="2063025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61452" y="2987990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Adding new thoughts to the discussion</a:t>
          </a:r>
        </a:p>
      </dsp:txBody>
      <dsp:txXfrm>
        <a:off x="2761452" y="2987990"/>
        <a:ext cx="1236746" cy="820415"/>
      </dsp:txXfrm>
    </dsp:sp>
    <dsp:sp modelId="{6AED50E6-1C35-4B77-9E90-501897F8F6D8}">
      <dsp:nvSpPr>
        <dsp:cNvPr id="0" name=""/>
        <dsp:cNvSpPr/>
      </dsp:nvSpPr>
      <dsp:spPr>
        <a:xfrm>
          <a:off x="1157086" y="3122506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Creativity</a:t>
          </a:r>
        </a:p>
      </dsp:txBody>
      <dsp:txXfrm>
        <a:off x="1157086" y="3122506"/>
        <a:ext cx="1151227" cy="575356"/>
      </dsp:txXfrm>
    </dsp:sp>
    <dsp:sp modelId="{7F957DA0-1D24-4FAB-8F6B-A44B03AA03D4}">
      <dsp:nvSpPr>
        <dsp:cNvPr id="0" name=""/>
        <dsp:cNvSpPr/>
      </dsp:nvSpPr>
      <dsp:spPr>
        <a:xfrm>
          <a:off x="128528" y="3563347"/>
          <a:ext cx="2062921" cy="206302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8028" y="4175994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Asking poignant questions</a:t>
          </a:r>
        </a:p>
      </dsp:txBody>
      <dsp:txXfrm>
        <a:off x="2198028" y="4175994"/>
        <a:ext cx="1236746" cy="820415"/>
      </dsp:txXfrm>
    </dsp:sp>
    <dsp:sp modelId="{BA0426D8-C56B-4F55-94DA-314F88096B3A}">
      <dsp:nvSpPr>
        <dsp:cNvPr id="0" name=""/>
        <dsp:cNvSpPr/>
      </dsp:nvSpPr>
      <dsp:spPr>
        <a:xfrm>
          <a:off x="581666" y="4310511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Questions</a:t>
          </a:r>
        </a:p>
      </dsp:txBody>
      <dsp:txXfrm>
        <a:off x="581666" y="4310511"/>
        <a:ext cx="1151227" cy="575356"/>
      </dsp:txXfrm>
    </dsp:sp>
    <dsp:sp modelId="{31263DDB-077B-4472-9982-2144F5902285}">
      <dsp:nvSpPr>
        <dsp:cNvPr id="0" name=""/>
        <dsp:cNvSpPr/>
      </dsp:nvSpPr>
      <dsp:spPr>
        <a:xfrm>
          <a:off x="848286" y="4885867"/>
          <a:ext cx="1772309" cy="177334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57086" y="5498515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Team Building</a:t>
          </a:r>
        </a:p>
      </dsp:txBody>
      <dsp:txXfrm>
        <a:off x="1157086" y="5498515"/>
        <a:ext cx="1151227" cy="575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81827" y="3474105"/>
            <a:ext cx="5685183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Create a word bank for 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Diagram 4" descr="Circle Arrow Process" title="SmartArt"/>
          <p:cNvGraphicFramePr/>
          <p:nvPr>
            <p:extLst>
              <p:ext uri="{D42A27DB-BD31-4B8C-83A1-F6EECF244321}">
                <p14:modId xmlns:p14="http://schemas.microsoft.com/office/powerpoint/2010/main" val="1770770783"/>
              </p:ext>
            </p:extLst>
          </p:nvPr>
        </p:nvGraphicFramePr>
        <p:xfrm>
          <a:off x="7943353" y="99391"/>
          <a:ext cx="4126727" cy="6659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94466" y="5910326"/>
            <a:ext cx="878938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u="sng" dirty="0">
                <a:solidFill>
                  <a:schemeClr val="accent6"/>
                </a:solidFill>
                <a:sym typeface="Wingdings" panose="05000000000000000000" pitchFamily="2" charset="2"/>
              </a:rPr>
              <a:t>…</a:t>
            </a:r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244574"/>
            <a:ext cx="3019333" cy="1097281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Culture Educational</a:t>
            </a:r>
            <a:br>
              <a:rPr lang="en-US" sz="1800" dirty="0"/>
            </a:br>
            <a:endParaRPr lang="en-US" sz="1800" b="1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61864" y="238249"/>
            <a:ext cx="310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8366" y="1162037"/>
            <a:ext cx="171810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Mental programming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sym typeface="Wingdings" panose="05000000000000000000" pitchFamily="2" charset="2"/>
              </a:rPr>
              <a:t>Good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sym typeface="Wingdings" panose="05000000000000000000" pitchFamily="2" charset="2"/>
              </a:rPr>
              <a:t>Bad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sym typeface="Wingdings" panose="05000000000000000000" pitchFamily="2" charset="2"/>
              </a:rPr>
              <a:t>Wanted or unwanted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sym typeface="Wingdings" panose="05000000000000000000" pitchFamily="2" charset="2"/>
              </a:rPr>
              <a:t>What we should do or not 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sym typeface="Wingdings" panose="05000000000000000000" pitchFamily="2" charset="2"/>
              </a:rPr>
              <a:t>Observe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sym typeface="Wingdings" panose="05000000000000000000" pitchFamily="2" charset="2"/>
              </a:rPr>
              <a:t>What are the extremes of culture?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395804">
            <a:off x="2346949" y="5951178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Rituals and norms</a:t>
            </a:r>
          </a:p>
        </p:txBody>
      </p:sp>
      <p:sp>
        <p:nvSpPr>
          <p:cNvPr id="15" name="TextBox 14"/>
          <p:cNvSpPr txBox="1"/>
          <p:nvPr/>
        </p:nvSpPr>
        <p:spPr>
          <a:xfrm rot="369882">
            <a:off x="5550606" y="4663061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Own cultural perspective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95474" y="6060521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Non-verbal behaviour?</a:t>
            </a:r>
          </a:p>
        </p:txBody>
      </p:sp>
      <p:sp>
        <p:nvSpPr>
          <p:cNvPr id="17" name="TextBox 16"/>
          <p:cNvSpPr txBox="1"/>
          <p:nvPr/>
        </p:nvSpPr>
        <p:spPr>
          <a:xfrm rot="21445662">
            <a:off x="5005873" y="5417715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Sometimes we need to adapt</a:t>
            </a:r>
          </a:p>
        </p:txBody>
      </p:sp>
      <p:sp>
        <p:nvSpPr>
          <p:cNvPr id="18" name="TextBox 17"/>
          <p:cNvSpPr txBox="1"/>
          <p:nvPr/>
        </p:nvSpPr>
        <p:spPr>
          <a:xfrm rot="765655">
            <a:off x="3015744" y="4494875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Values – the logic of socialization</a:t>
            </a:r>
          </a:p>
        </p:txBody>
      </p:sp>
      <p:sp>
        <p:nvSpPr>
          <p:cNvPr id="19" name="TextBox 18"/>
          <p:cNvSpPr txBox="1"/>
          <p:nvPr/>
        </p:nvSpPr>
        <p:spPr>
          <a:xfrm rot="1945615">
            <a:off x="2217767" y="5141740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We need to respect</a:t>
            </a:r>
          </a:p>
        </p:txBody>
      </p:sp>
      <p:sp>
        <p:nvSpPr>
          <p:cNvPr id="10" name="TextBox 9"/>
          <p:cNvSpPr txBox="1"/>
          <p:nvPr/>
        </p:nvSpPr>
        <p:spPr>
          <a:xfrm rot="678021">
            <a:off x="6202333" y="3707298"/>
            <a:ext cx="2105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How do we use your cellphone differently?</a:t>
            </a:r>
          </a:p>
        </p:txBody>
      </p:sp>
      <p:pic>
        <p:nvPicPr>
          <p:cNvPr id="1026" name="Picture 2" descr="Managing Cultural Differences. MANAGING CROSS-CULTURAL DIFEFRENCES ...">
            <a:extLst>
              <a:ext uri="{FF2B5EF4-FFF2-40B4-BE49-F238E27FC236}">
                <a16:creationId xmlns:a16="http://schemas.microsoft.com/office/drawing/2014/main" id="{53EB396E-2734-460B-94F1-8A91B71D4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334" y="40025"/>
            <a:ext cx="4458493" cy="334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How do you greet others ____________________________________________________________________________________________?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2. How do you say goodbye to others ___________________________________________________________________________________________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3. What is personal space for you? ___________________________________________________________________________________________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 How do you show your emotions? ___________________________________________________________________________________________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5.The lens through which your brain sees the world shapes your reality ___________________________________________________________________________________________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6. Challenge yourself to see your own bias ___________________________________________________________________________________________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7. Challenge yourself to see from the perspective of others ___________________________________________________________________________________________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8. Learning to be comfortable in what is uncomfortable __________________________________________________________________________________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Advanced Question Words</a:t>
            </a:r>
          </a:p>
        </p:txBody>
      </p:sp>
      <p:sp>
        <p:nvSpPr>
          <p:cNvPr id="14" name="TextBox 13"/>
          <p:cNvSpPr txBox="1"/>
          <p:nvPr/>
        </p:nvSpPr>
        <p:spPr>
          <a:xfrm rot="20766237">
            <a:off x="10293400" y="2445308"/>
            <a:ext cx="180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inversion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369332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What is something that you have learnt from another culture?</a:t>
            </a:r>
          </a:p>
        </p:txBody>
      </p:sp>
      <p:sp>
        <p:nvSpPr>
          <p:cNvPr id="17" name="TextBox 16"/>
          <p:cNvSpPr txBox="1"/>
          <p:nvPr/>
        </p:nvSpPr>
        <p:spPr>
          <a:xfrm rot="1967102">
            <a:off x="8657338" y="3245588"/>
            <a:ext cx="2634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Cold culture (coconut)</a:t>
            </a:r>
          </a:p>
        </p:txBody>
      </p:sp>
      <p:sp>
        <p:nvSpPr>
          <p:cNvPr id="18" name="TextBox 17"/>
          <p:cNvSpPr txBox="1"/>
          <p:nvPr/>
        </p:nvSpPr>
        <p:spPr>
          <a:xfrm rot="5191974">
            <a:off x="10990417" y="4233529"/>
            <a:ext cx="160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comfortable</a:t>
            </a:r>
          </a:p>
        </p:txBody>
      </p:sp>
      <p:sp>
        <p:nvSpPr>
          <p:cNvPr id="20" name="TextBox 19"/>
          <p:cNvSpPr txBox="1"/>
          <p:nvPr/>
        </p:nvSpPr>
        <p:spPr>
          <a:xfrm rot="1887042">
            <a:off x="9244877" y="3148302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Warm culture (Peach)</a:t>
            </a: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214575" y="4300623"/>
            <a:ext cx="2616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Misinterpret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 rot="5400000">
            <a:off x="10856646" y="2626145"/>
            <a:ext cx="1836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Communicate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26" name="TextBox 25"/>
          <p:cNvSpPr txBox="1"/>
          <p:nvPr/>
        </p:nvSpPr>
        <p:spPr>
          <a:xfrm rot="479407">
            <a:off x="10796892" y="1026880"/>
            <a:ext cx="1979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Welcome v </a:t>
            </a:r>
          </a:p>
          <a:p>
            <a:r>
              <a:rPr lang="en-US" dirty="0">
                <a:solidFill>
                  <a:srgbClr val="7030A0"/>
                </a:solidFill>
              </a:rPr>
              <a:t>unwelcome</a:t>
            </a:r>
          </a:p>
        </p:txBody>
      </p:sp>
      <p:sp>
        <p:nvSpPr>
          <p:cNvPr id="27" name="TextBox 26"/>
          <p:cNvSpPr txBox="1"/>
          <p:nvPr/>
        </p:nvSpPr>
        <p:spPr>
          <a:xfrm rot="15847370">
            <a:off x="6450206" y="2814916"/>
            <a:ext cx="494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Equality</a:t>
            </a:r>
          </a:p>
        </p:txBody>
      </p:sp>
      <p:sp>
        <p:nvSpPr>
          <p:cNvPr id="25" name="TextBox 24"/>
          <p:cNvSpPr txBox="1"/>
          <p:nvPr/>
        </p:nvSpPr>
        <p:spPr>
          <a:xfrm rot="1940742">
            <a:off x="10342784" y="5076799"/>
            <a:ext cx="1095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threshold</a:t>
            </a:r>
          </a:p>
        </p:txBody>
      </p:sp>
      <p:sp>
        <p:nvSpPr>
          <p:cNvPr id="23" name="TextBox 22"/>
          <p:cNvSpPr txBox="1"/>
          <p:nvPr/>
        </p:nvSpPr>
        <p:spPr>
          <a:xfrm rot="479407">
            <a:off x="9149388" y="1439516"/>
            <a:ext cx="2813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Subtle emotion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Other’s Perspective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874906-1F51-4084-8E8A-D7F8BC4B5D2C}"/>
              </a:ext>
            </a:extLst>
          </p:cNvPr>
          <p:cNvSpPr txBox="1"/>
          <p:nvPr/>
        </p:nvSpPr>
        <p:spPr>
          <a:xfrm>
            <a:off x="9022198" y="4056135"/>
            <a:ext cx="2091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Mental programing</a:t>
            </a:r>
            <a:endParaRPr lang="id-ID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5945</TotalTime>
  <Words>245</Words>
  <Application>Microsoft Office PowerPoint</Application>
  <PresentationFormat>Widescreen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Culture Educational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柏曼深</cp:lastModifiedBy>
  <cp:revision>51</cp:revision>
  <cp:lastPrinted>2017-02-28T03:55:47Z</cp:lastPrinted>
  <dcterms:created xsi:type="dcterms:W3CDTF">2016-07-23T10:44:08Z</dcterms:created>
  <dcterms:modified xsi:type="dcterms:W3CDTF">2020-08-03T03:08:58Z</dcterms:modified>
</cp:coreProperties>
</file>