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</p:sldIdLst>
  <p:sldSz cx="12192000" cy="6858000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808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60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EFDE1E0-36B2-42FD-8BC1-DEC0FAC5CDC6}" type="doc">
      <dgm:prSet loTypeId="urn:microsoft.com/office/officeart/2009/layout/CircleArrowProcess" loCatId="process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70FEEDF0-9ED0-4D7F-AB97-F24DEA096723}">
      <dgm:prSet phldrT="[Text]"/>
      <dgm:spPr/>
      <dgm:t>
        <a:bodyPr/>
        <a:lstStyle/>
        <a:p>
          <a:r>
            <a:rPr lang="en-US" dirty="0"/>
            <a:t>Speaking</a:t>
          </a:r>
        </a:p>
      </dgm:t>
    </dgm:pt>
    <dgm:pt modelId="{6A0DD80F-58E3-4F5A-8C14-0C7F080FC469}" type="parTrans" cxnId="{26755254-41E9-4B8D-9575-AED9C008015C}">
      <dgm:prSet/>
      <dgm:spPr/>
      <dgm:t>
        <a:bodyPr/>
        <a:lstStyle/>
        <a:p>
          <a:endParaRPr lang="en-US"/>
        </a:p>
      </dgm:t>
    </dgm:pt>
    <dgm:pt modelId="{5AEE57B6-452E-4D6B-9FEC-128B713CC6B5}" type="sibTrans" cxnId="{26755254-41E9-4B8D-9575-AED9C008015C}">
      <dgm:prSet/>
      <dgm:spPr/>
      <dgm:t>
        <a:bodyPr/>
        <a:lstStyle/>
        <a:p>
          <a:endParaRPr lang="en-US"/>
        </a:p>
      </dgm:t>
    </dgm:pt>
    <dgm:pt modelId="{3983B1D4-E9F3-40E6-BD23-7E703B845062}">
      <dgm:prSet phldrT="[Text]"/>
      <dgm:spPr/>
      <dgm:t>
        <a:bodyPr/>
        <a:lstStyle/>
        <a:p>
          <a:r>
            <a:rPr lang="en-US" dirty="0"/>
            <a:t>Being able to express your opinion</a:t>
          </a:r>
        </a:p>
      </dgm:t>
    </dgm:pt>
    <dgm:pt modelId="{4F492F41-738A-495A-BD66-62C92425C206}" type="parTrans" cxnId="{EE2D7EB0-2491-4620-9484-128EFCB0CCFB}">
      <dgm:prSet/>
      <dgm:spPr/>
      <dgm:t>
        <a:bodyPr/>
        <a:lstStyle/>
        <a:p>
          <a:endParaRPr lang="en-US"/>
        </a:p>
      </dgm:t>
    </dgm:pt>
    <dgm:pt modelId="{C87237CF-A497-41CE-A1FA-5B148B026A29}" type="sibTrans" cxnId="{EE2D7EB0-2491-4620-9484-128EFCB0CCFB}">
      <dgm:prSet/>
      <dgm:spPr/>
      <dgm:t>
        <a:bodyPr/>
        <a:lstStyle/>
        <a:p>
          <a:endParaRPr lang="en-US"/>
        </a:p>
      </dgm:t>
    </dgm:pt>
    <dgm:pt modelId="{902514D4-9367-48BD-AB98-415C361E8095}">
      <dgm:prSet phldrT="[Text]"/>
      <dgm:spPr/>
      <dgm:t>
        <a:bodyPr/>
        <a:lstStyle/>
        <a:p>
          <a:r>
            <a:rPr lang="en-US" dirty="0"/>
            <a:t>Listening</a:t>
          </a:r>
        </a:p>
      </dgm:t>
    </dgm:pt>
    <dgm:pt modelId="{8583B2DE-149D-4FA0-B8A4-627F65C95D74}" type="parTrans" cxnId="{EC73D28B-E1B0-4A21-84D6-9486C56E714D}">
      <dgm:prSet/>
      <dgm:spPr/>
      <dgm:t>
        <a:bodyPr/>
        <a:lstStyle/>
        <a:p>
          <a:endParaRPr lang="en-US"/>
        </a:p>
      </dgm:t>
    </dgm:pt>
    <dgm:pt modelId="{E602F495-06AD-4078-A149-C6C8558402F7}" type="sibTrans" cxnId="{EC73D28B-E1B0-4A21-84D6-9486C56E714D}">
      <dgm:prSet/>
      <dgm:spPr/>
      <dgm:t>
        <a:bodyPr/>
        <a:lstStyle/>
        <a:p>
          <a:endParaRPr lang="en-US"/>
        </a:p>
      </dgm:t>
    </dgm:pt>
    <dgm:pt modelId="{BCC44E0D-2E84-42AD-BFBC-B1DB0B59B688}">
      <dgm:prSet phldrT="[Text]"/>
      <dgm:spPr/>
      <dgm:t>
        <a:bodyPr/>
        <a:lstStyle/>
        <a:p>
          <a:r>
            <a:rPr lang="en-US" dirty="0"/>
            <a:t>Active Listening with understanding</a:t>
          </a:r>
        </a:p>
      </dgm:t>
    </dgm:pt>
    <dgm:pt modelId="{7E0E6D07-FB18-4817-BC96-566987AEC0E5}" type="parTrans" cxnId="{664DFF4C-E1B0-4AE3-9A2D-2413214F1402}">
      <dgm:prSet/>
      <dgm:spPr/>
      <dgm:t>
        <a:bodyPr/>
        <a:lstStyle/>
        <a:p>
          <a:endParaRPr lang="en-US"/>
        </a:p>
      </dgm:t>
    </dgm:pt>
    <dgm:pt modelId="{B6560097-BCA9-4F02-8ED2-12737AEC23F1}" type="sibTrans" cxnId="{664DFF4C-E1B0-4AE3-9A2D-2413214F1402}">
      <dgm:prSet/>
      <dgm:spPr/>
      <dgm:t>
        <a:bodyPr/>
        <a:lstStyle/>
        <a:p>
          <a:endParaRPr lang="en-US"/>
        </a:p>
      </dgm:t>
    </dgm:pt>
    <dgm:pt modelId="{42DDB17B-32B6-4380-AEA0-A9CDCE0F4C58}">
      <dgm:prSet phldrT="[Text]"/>
      <dgm:spPr/>
      <dgm:t>
        <a:bodyPr/>
        <a:lstStyle/>
        <a:p>
          <a:r>
            <a:rPr lang="en-US" dirty="0"/>
            <a:t>Creativity</a:t>
          </a:r>
        </a:p>
      </dgm:t>
    </dgm:pt>
    <dgm:pt modelId="{0542F929-D3C4-4E9C-A3C8-6EF7FF18FFBD}" type="parTrans" cxnId="{103B6B91-8CC9-4D40-B800-3DD59F11CB88}">
      <dgm:prSet/>
      <dgm:spPr/>
      <dgm:t>
        <a:bodyPr/>
        <a:lstStyle/>
        <a:p>
          <a:endParaRPr lang="en-US"/>
        </a:p>
      </dgm:t>
    </dgm:pt>
    <dgm:pt modelId="{B503D57E-B88B-42C1-9990-439FB88B1A35}" type="sibTrans" cxnId="{103B6B91-8CC9-4D40-B800-3DD59F11CB88}">
      <dgm:prSet/>
      <dgm:spPr/>
      <dgm:t>
        <a:bodyPr/>
        <a:lstStyle/>
        <a:p>
          <a:endParaRPr lang="en-US"/>
        </a:p>
      </dgm:t>
    </dgm:pt>
    <dgm:pt modelId="{8DC3B0AC-5266-485C-BEE0-5EA316ED6351}">
      <dgm:prSet phldrT="[Text]"/>
      <dgm:spPr/>
      <dgm:t>
        <a:bodyPr/>
        <a:lstStyle/>
        <a:p>
          <a:r>
            <a:rPr lang="en-US" dirty="0"/>
            <a:t>Adding new thoughts to the discussion</a:t>
          </a:r>
        </a:p>
      </dgm:t>
    </dgm:pt>
    <dgm:pt modelId="{4AF62E0A-68C0-4E36-A271-5E981705ABD4}" type="parTrans" cxnId="{D9AB0AE6-F18B-4A70-BFB4-908F5D928CC4}">
      <dgm:prSet/>
      <dgm:spPr/>
      <dgm:t>
        <a:bodyPr/>
        <a:lstStyle/>
        <a:p>
          <a:endParaRPr lang="en-US"/>
        </a:p>
      </dgm:t>
    </dgm:pt>
    <dgm:pt modelId="{09B5E930-7BFA-4193-A015-8BA2F8D85EED}" type="sibTrans" cxnId="{D9AB0AE6-F18B-4A70-BFB4-908F5D928CC4}">
      <dgm:prSet/>
      <dgm:spPr/>
      <dgm:t>
        <a:bodyPr/>
        <a:lstStyle/>
        <a:p>
          <a:endParaRPr lang="en-US"/>
        </a:p>
      </dgm:t>
    </dgm:pt>
    <dgm:pt modelId="{A3CE4BB9-B739-47A4-967A-2D19645C1932}">
      <dgm:prSet phldrT="[Text]"/>
      <dgm:spPr/>
      <dgm:t>
        <a:bodyPr/>
        <a:lstStyle/>
        <a:p>
          <a:r>
            <a:rPr lang="en-US" dirty="0"/>
            <a:t>Questions</a:t>
          </a:r>
        </a:p>
      </dgm:t>
    </dgm:pt>
    <dgm:pt modelId="{D5F9F5C0-6286-4C45-9E15-817594854DAE}" type="parTrans" cxnId="{AA0A5FCA-BBB6-4E7D-939F-209F1C7A0CA4}">
      <dgm:prSet/>
      <dgm:spPr/>
      <dgm:t>
        <a:bodyPr/>
        <a:lstStyle/>
        <a:p>
          <a:endParaRPr lang="en-US"/>
        </a:p>
      </dgm:t>
    </dgm:pt>
    <dgm:pt modelId="{1EC71DC6-5E1B-4FD8-9497-86E0D598935C}" type="sibTrans" cxnId="{AA0A5FCA-BBB6-4E7D-939F-209F1C7A0CA4}">
      <dgm:prSet/>
      <dgm:spPr/>
      <dgm:t>
        <a:bodyPr/>
        <a:lstStyle/>
        <a:p>
          <a:endParaRPr lang="en-US"/>
        </a:p>
      </dgm:t>
    </dgm:pt>
    <dgm:pt modelId="{3BA47868-81DE-4CD9-9F16-CD61B2F674D3}">
      <dgm:prSet phldrT="[Text]"/>
      <dgm:spPr/>
      <dgm:t>
        <a:bodyPr/>
        <a:lstStyle/>
        <a:p>
          <a:r>
            <a:rPr lang="en-US" dirty="0"/>
            <a:t>Team Building</a:t>
          </a:r>
        </a:p>
      </dgm:t>
    </dgm:pt>
    <dgm:pt modelId="{D3FAA279-F7FF-4E61-A587-C6CB4DC126B9}" type="parTrans" cxnId="{48B3644A-518E-4068-BED4-B8AB5EB0CBB3}">
      <dgm:prSet/>
      <dgm:spPr/>
      <dgm:t>
        <a:bodyPr/>
        <a:lstStyle/>
        <a:p>
          <a:endParaRPr lang="en-US"/>
        </a:p>
      </dgm:t>
    </dgm:pt>
    <dgm:pt modelId="{E9337238-6412-428C-B963-DB440F57FEC8}" type="sibTrans" cxnId="{48B3644A-518E-4068-BED4-B8AB5EB0CBB3}">
      <dgm:prSet/>
      <dgm:spPr/>
      <dgm:t>
        <a:bodyPr/>
        <a:lstStyle/>
        <a:p>
          <a:endParaRPr lang="en-US"/>
        </a:p>
      </dgm:t>
    </dgm:pt>
    <dgm:pt modelId="{19D47EE0-5E9B-4C80-9F6D-88CFA86D3755}">
      <dgm:prSet phldrT="[Text]"/>
      <dgm:spPr/>
      <dgm:t>
        <a:bodyPr/>
        <a:lstStyle/>
        <a:p>
          <a:r>
            <a:rPr lang="en-US" dirty="0"/>
            <a:t>Asking poignant questions</a:t>
          </a:r>
        </a:p>
      </dgm:t>
    </dgm:pt>
    <dgm:pt modelId="{17170579-2495-44DF-8476-B92DA185C8CD}" type="parTrans" cxnId="{492B6D2B-601F-4F0B-A293-C6A88C443F46}">
      <dgm:prSet/>
      <dgm:spPr/>
      <dgm:t>
        <a:bodyPr/>
        <a:lstStyle/>
        <a:p>
          <a:endParaRPr lang="en-US"/>
        </a:p>
      </dgm:t>
    </dgm:pt>
    <dgm:pt modelId="{015998CF-B94A-48F4-9A3F-1474D54A6334}" type="sibTrans" cxnId="{492B6D2B-601F-4F0B-A293-C6A88C443F46}">
      <dgm:prSet/>
      <dgm:spPr/>
      <dgm:t>
        <a:bodyPr/>
        <a:lstStyle/>
        <a:p>
          <a:endParaRPr lang="en-US"/>
        </a:p>
      </dgm:t>
    </dgm:pt>
    <dgm:pt modelId="{0746AFD6-81AF-4A03-965B-E5FD2AC99902}" type="pres">
      <dgm:prSet presAssocID="{9EFDE1E0-36B2-42FD-8BC1-DEC0FAC5CDC6}" presName="Name0" presStyleCnt="0">
        <dgm:presLayoutVars>
          <dgm:chMax val="7"/>
          <dgm:chPref val="7"/>
          <dgm:dir/>
          <dgm:animLvl val="lvl"/>
        </dgm:presLayoutVars>
      </dgm:prSet>
      <dgm:spPr/>
    </dgm:pt>
    <dgm:pt modelId="{B8A5ADE6-C095-47F2-9BD8-3724EF926095}" type="pres">
      <dgm:prSet presAssocID="{70FEEDF0-9ED0-4D7F-AB97-F24DEA096723}" presName="Accent1" presStyleCnt="0"/>
      <dgm:spPr/>
    </dgm:pt>
    <dgm:pt modelId="{8BB83C97-51F0-45C6-863A-E48679F22BC5}" type="pres">
      <dgm:prSet presAssocID="{70FEEDF0-9ED0-4D7F-AB97-F24DEA096723}" presName="Accent" presStyleLbl="node1" presStyleIdx="0" presStyleCnt="5"/>
      <dgm:spPr/>
    </dgm:pt>
    <dgm:pt modelId="{82171282-A646-4576-AB4C-5C8A06136ED3}" type="pres">
      <dgm:prSet presAssocID="{70FEEDF0-9ED0-4D7F-AB97-F24DEA096723}" presName="Child1" presStyleLbl="revTx" presStyleIdx="0" presStyleCnt="9">
        <dgm:presLayoutVars>
          <dgm:chMax val="0"/>
          <dgm:chPref val="0"/>
          <dgm:bulletEnabled val="1"/>
        </dgm:presLayoutVars>
      </dgm:prSet>
      <dgm:spPr/>
    </dgm:pt>
    <dgm:pt modelId="{2B9101F4-B5D1-4AB7-BC83-753D06A88415}" type="pres">
      <dgm:prSet presAssocID="{70FEEDF0-9ED0-4D7F-AB97-F24DEA096723}" presName="Parent1" presStyleLbl="revTx" presStyleIdx="1" presStyleCnt="9">
        <dgm:presLayoutVars>
          <dgm:chMax val="1"/>
          <dgm:chPref val="1"/>
          <dgm:bulletEnabled val="1"/>
        </dgm:presLayoutVars>
      </dgm:prSet>
      <dgm:spPr/>
    </dgm:pt>
    <dgm:pt modelId="{49C4C8C0-A665-47B8-AD0B-A80BD66447C9}" type="pres">
      <dgm:prSet presAssocID="{902514D4-9367-48BD-AB98-415C361E8095}" presName="Accent2" presStyleCnt="0"/>
      <dgm:spPr/>
    </dgm:pt>
    <dgm:pt modelId="{12D2183B-C8C1-4ADD-8BFA-63A0024D79DB}" type="pres">
      <dgm:prSet presAssocID="{902514D4-9367-48BD-AB98-415C361E8095}" presName="Accent" presStyleLbl="node1" presStyleIdx="1" presStyleCnt="5"/>
      <dgm:spPr/>
    </dgm:pt>
    <dgm:pt modelId="{47FC99C1-6CDC-4E5F-82DC-8138B26E8725}" type="pres">
      <dgm:prSet presAssocID="{902514D4-9367-48BD-AB98-415C361E8095}" presName="Child2" presStyleLbl="revTx" presStyleIdx="2" presStyleCnt="9">
        <dgm:presLayoutVars>
          <dgm:chMax val="0"/>
          <dgm:chPref val="0"/>
          <dgm:bulletEnabled val="1"/>
        </dgm:presLayoutVars>
      </dgm:prSet>
      <dgm:spPr/>
    </dgm:pt>
    <dgm:pt modelId="{4E0AE086-AABF-4A0E-98D0-5626D79C154F}" type="pres">
      <dgm:prSet presAssocID="{902514D4-9367-48BD-AB98-415C361E8095}" presName="Parent2" presStyleLbl="revTx" presStyleIdx="3" presStyleCnt="9">
        <dgm:presLayoutVars>
          <dgm:chMax val="1"/>
          <dgm:chPref val="1"/>
          <dgm:bulletEnabled val="1"/>
        </dgm:presLayoutVars>
      </dgm:prSet>
      <dgm:spPr/>
    </dgm:pt>
    <dgm:pt modelId="{C57F095C-D392-4DF1-8FBB-9D795D0570B7}" type="pres">
      <dgm:prSet presAssocID="{42DDB17B-32B6-4380-AEA0-A9CDCE0F4C58}" presName="Accent3" presStyleCnt="0"/>
      <dgm:spPr/>
    </dgm:pt>
    <dgm:pt modelId="{339FCDE6-ACB1-4FC6-B770-034DE4C59DA1}" type="pres">
      <dgm:prSet presAssocID="{42DDB17B-32B6-4380-AEA0-A9CDCE0F4C58}" presName="Accent" presStyleLbl="node1" presStyleIdx="2" presStyleCnt="5"/>
      <dgm:spPr/>
    </dgm:pt>
    <dgm:pt modelId="{4708EA16-D5C5-4EE2-8A83-5B988D03B274}" type="pres">
      <dgm:prSet presAssocID="{42DDB17B-32B6-4380-AEA0-A9CDCE0F4C58}" presName="Child3" presStyleLbl="revTx" presStyleIdx="4" presStyleCnt="9">
        <dgm:presLayoutVars>
          <dgm:chMax val="0"/>
          <dgm:chPref val="0"/>
          <dgm:bulletEnabled val="1"/>
        </dgm:presLayoutVars>
      </dgm:prSet>
      <dgm:spPr/>
    </dgm:pt>
    <dgm:pt modelId="{6AED50E6-1C35-4B77-9E90-501897F8F6D8}" type="pres">
      <dgm:prSet presAssocID="{42DDB17B-32B6-4380-AEA0-A9CDCE0F4C58}" presName="Parent3" presStyleLbl="revTx" presStyleIdx="5" presStyleCnt="9">
        <dgm:presLayoutVars>
          <dgm:chMax val="1"/>
          <dgm:chPref val="1"/>
          <dgm:bulletEnabled val="1"/>
        </dgm:presLayoutVars>
      </dgm:prSet>
      <dgm:spPr/>
    </dgm:pt>
    <dgm:pt modelId="{F219D349-53FF-4267-832A-B9BDF5E2859D}" type="pres">
      <dgm:prSet presAssocID="{A3CE4BB9-B739-47A4-967A-2D19645C1932}" presName="Accent4" presStyleCnt="0"/>
      <dgm:spPr/>
    </dgm:pt>
    <dgm:pt modelId="{7F957DA0-1D24-4FAB-8F6B-A44B03AA03D4}" type="pres">
      <dgm:prSet presAssocID="{A3CE4BB9-B739-47A4-967A-2D19645C1932}" presName="Accent" presStyleLbl="node1" presStyleIdx="3" presStyleCnt="5"/>
      <dgm:spPr/>
    </dgm:pt>
    <dgm:pt modelId="{BEE199BB-5828-4DEF-8E3F-9D8FF7BB52F1}" type="pres">
      <dgm:prSet presAssocID="{A3CE4BB9-B739-47A4-967A-2D19645C1932}" presName="Child4" presStyleLbl="revTx" presStyleIdx="6" presStyleCnt="9">
        <dgm:presLayoutVars>
          <dgm:chMax val="0"/>
          <dgm:chPref val="0"/>
          <dgm:bulletEnabled val="1"/>
        </dgm:presLayoutVars>
      </dgm:prSet>
      <dgm:spPr/>
    </dgm:pt>
    <dgm:pt modelId="{BA0426D8-C56B-4F55-94DA-314F88096B3A}" type="pres">
      <dgm:prSet presAssocID="{A3CE4BB9-B739-47A4-967A-2D19645C1932}" presName="Parent4" presStyleLbl="revTx" presStyleIdx="7" presStyleCnt="9">
        <dgm:presLayoutVars>
          <dgm:chMax val="1"/>
          <dgm:chPref val="1"/>
          <dgm:bulletEnabled val="1"/>
        </dgm:presLayoutVars>
      </dgm:prSet>
      <dgm:spPr/>
    </dgm:pt>
    <dgm:pt modelId="{1D2FB0BC-6B8D-43BD-8971-4DEA907857FA}" type="pres">
      <dgm:prSet presAssocID="{3BA47868-81DE-4CD9-9F16-CD61B2F674D3}" presName="Accent5" presStyleCnt="0"/>
      <dgm:spPr/>
    </dgm:pt>
    <dgm:pt modelId="{31263DDB-077B-4472-9982-2144F5902285}" type="pres">
      <dgm:prSet presAssocID="{3BA47868-81DE-4CD9-9F16-CD61B2F674D3}" presName="Accent" presStyleLbl="node1" presStyleIdx="4" presStyleCnt="5"/>
      <dgm:spPr/>
    </dgm:pt>
    <dgm:pt modelId="{4EB3CAC4-A659-445E-A829-292C4E7049DB}" type="pres">
      <dgm:prSet presAssocID="{3BA47868-81DE-4CD9-9F16-CD61B2F674D3}" presName="Parent5" presStyleLbl="revTx" presStyleIdx="8" presStyleCnt="9">
        <dgm:presLayoutVars>
          <dgm:chMax val="1"/>
          <dgm:chPref val="1"/>
          <dgm:bulletEnabled val="1"/>
        </dgm:presLayoutVars>
      </dgm:prSet>
      <dgm:spPr/>
    </dgm:pt>
  </dgm:ptLst>
  <dgm:cxnLst>
    <dgm:cxn modelId="{00F55404-2749-40F9-9DC4-3B06F15F97A8}" type="presOf" srcId="{A3CE4BB9-B739-47A4-967A-2D19645C1932}" destId="{BA0426D8-C56B-4F55-94DA-314F88096B3A}" srcOrd="0" destOrd="0" presId="urn:microsoft.com/office/officeart/2009/layout/CircleArrowProcess"/>
    <dgm:cxn modelId="{4DF72A16-7BF6-4832-B466-64CF6A28313C}" type="presOf" srcId="{3BA47868-81DE-4CD9-9F16-CD61B2F674D3}" destId="{4EB3CAC4-A659-445E-A829-292C4E7049DB}" srcOrd="0" destOrd="0" presId="urn:microsoft.com/office/officeart/2009/layout/CircleArrowProcess"/>
    <dgm:cxn modelId="{492B6D2B-601F-4F0B-A293-C6A88C443F46}" srcId="{A3CE4BB9-B739-47A4-967A-2D19645C1932}" destId="{19D47EE0-5E9B-4C80-9F6D-88CFA86D3755}" srcOrd="0" destOrd="0" parTransId="{17170579-2495-44DF-8476-B92DA185C8CD}" sibTransId="{015998CF-B94A-48F4-9A3F-1474D54A6334}"/>
    <dgm:cxn modelId="{96960131-20C0-4BB3-9E30-4A6F87BD4EAC}" type="presOf" srcId="{BCC44E0D-2E84-42AD-BFBC-B1DB0B59B688}" destId="{47FC99C1-6CDC-4E5F-82DC-8138B26E8725}" srcOrd="0" destOrd="0" presId="urn:microsoft.com/office/officeart/2009/layout/CircleArrowProcess"/>
    <dgm:cxn modelId="{B82B6737-54DF-47B6-9404-A5CAEDA2F046}" type="presOf" srcId="{42DDB17B-32B6-4380-AEA0-A9CDCE0F4C58}" destId="{6AED50E6-1C35-4B77-9E90-501897F8F6D8}" srcOrd="0" destOrd="0" presId="urn:microsoft.com/office/officeart/2009/layout/CircleArrowProcess"/>
    <dgm:cxn modelId="{73000C67-307E-487E-8B33-4158B8904D7A}" type="presOf" srcId="{70FEEDF0-9ED0-4D7F-AB97-F24DEA096723}" destId="{2B9101F4-B5D1-4AB7-BC83-753D06A88415}" srcOrd="0" destOrd="0" presId="urn:microsoft.com/office/officeart/2009/layout/CircleArrowProcess"/>
    <dgm:cxn modelId="{48B3644A-518E-4068-BED4-B8AB5EB0CBB3}" srcId="{9EFDE1E0-36B2-42FD-8BC1-DEC0FAC5CDC6}" destId="{3BA47868-81DE-4CD9-9F16-CD61B2F674D3}" srcOrd="4" destOrd="0" parTransId="{D3FAA279-F7FF-4E61-A587-C6CB4DC126B9}" sibTransId="{E9337238-6412-428C-B963-DB440F57FEC8}"/>
    <dgm:cxn modelId="{664DFF4C-E1B0-4AE3-9A2D-2413214F1402}" srcId="{902514D4-9367-48BD-AB98-415C361E8095}" destId="{BCC44E0D-2E84-42AD-BFBC-B1DB0B59B688}" srcOrd="0" destOrd="0" parTransId="{7E0E6D07-FB18-4817-BC96-566987AEC0E5}" sibTransId="{B6560097-BCA9-4F02-8ED2-12737AEC23F1}"/>
    <dgm:cxn modelId="{26755254-41E9-4B8D-9575-AED9C008015C}" srcId="{9EFDE1E0-36B2-42FD-8BC1-DEC0FAC5CDC6}" destId="{70FEEDF0-9ED0-4D7F-AB97-F24DEA096723}" srcOrd="0" destOrd="0" parTransId="{6A0DD80F-58E3-4F5A-8C14-0C7F080FC469}" sibTransId="{5AEE57B6-452E-4D6B-9FEC-128B713CC6B5}"/>
    <dgm:cxn modelId="{EC73D28B-E1B0-4A21-84D6-9486C56E714D}" srcId="{9EFDE1E0-36B2-42FD-8BC1-DEC0FAC5CDC6}" destId="{902514D4-9367-48BD-AB98-415C361E8095}" srcOrd="1" destOrd="0" parTransId="{8583B2DE-149D-4FA0-B8A4-627F65C95D74}" sibTransId="{E602F495-06AD-4078-A149-C6C8558402F7}"/>
    <dgm:cxn modelId="{103B6B91-8CC9-4D40-B800-3DD59F11CB88}" srcId="{9EFDE1E0-36B2-42FD-8BC1-DEC0FAC5CDC6}" destId="{42DDB17B-32B6-4380-AEA0-A9CDCE0F4C58}" srcOrd="2" destOrd="0" parTransId="{0542F929-D3C4-4E9C-A3C8-6EF7FF18FFBD}" sibTransId="{B503D57E-B88B-42C1-9990-439FB88B1A35}"/>
    <dgm:cxn modelId="{697C4FA2-9F0C-4231-B25D-3235297C34D9}" type="presOf" srcId="{8DC3B0AC-5266-485C-BEE0-5EA316ED6351}" destId="{4708EA16-D5C5-4EE2-8A83-5B988D03B274}" srcOrd="0" destOrd="0" presId="urn:microsoft.com/office/officeart/2009/layout/CircleArrowProcess"/>
    <dgm:cxn modelId="{5981F8A4-D78C-44E3-97F7-8607E8071C0F}" type="presOf" srcId="{902514D4-9367-48BD-AB98-415C361E8095}" destId="{4E0AE086-AABF-4A0E-98D0-5626D79C154F}" srcOrd="0" destOrd="0" presId="urn:microsoft.com/office/officeart/2009/layout/CircleArrowProcess"/>
    <dgm:cxn modelId="{AA7957AC-287B-4EE0-9BD1-96DD07D245E5}" type="presOf" srcId="{9EFDE1E0-36B2-42FD-8BC1-DEC0FAC5CDC6}" destId="{0746AFD6-81AF-4A03-965B-E5FD2AC99902}" srcOrd="0" destOrd="0" presId="urn:microsoft.com/office/officeart/2009/layout/CircleArrowProcess"/>
    <dgm:cxn modelId="{EE2D7EB0-2491-4620-9484-128EFCB0CCFB}" srcId="{70FEEDF0-9ED0-4D7F-AB97-F24DEA096723}" destId="{3983B1D4-E9F3-40E6-BD23-7E703B845062}" srcOrd="0" destOrd="0" parTransId="{4F492F41-738A-495A-BD66-62C92425C206}" sibTransId="{C87237CF-A497-41CE-A1FA-5B148B026A29}"/>
    <dgm:cxn modelId="{17C4D0B0-55B8-49B0-9E22-66074A29A2E7}" type="presOf" srcId="{3983B1D4-E9F3-40E6-BD23-7E703B845062}" destId="{82171282-A646-4576-AB4C-5C8A06136ED3}" srcOrd="0" destOrd="0" presId="urn:microsoft.com/office/officeart/2009/layout/CircleArrowProcess"/>
    <dgm:cxn modelId="{91AA5EB8-B544-448E-8EB2-EECE34B5C218}" type="presOf" srcId="{19D47EE0-5E9B-4C80-9F6D-88CFA86D3755}" destId="{BEE199BB-5828-4DEF-8E3F-9D8FF7BB52F1}" srcOrd="0" destOrd="0" presId="urn:microsoft.com/office/officeart/2009/layout/CircleArrowProcess"/>
    <dgm:cxn modelId="{AA0A5FCA-BBB6-4E7D-939F-209F1C7A0CA4}" srcId="{9EFDE1E0-36B2-42FD-8BC1-DEC0FAC5CDC6}" destId="{A3CE4BB9-B739-47A4-967A-2D19645C1932}" srcOrd="3" destOrd="0" parTransId="{D5F9F5C0-6286-4C45-9E15-817594854DAE}" sibTransId="{1EC71DC6-5E1B-4FD8-9497-86E0D598935C}"/>
    <dgm:cxn modelId="{D9AB0AE6-F18B-4A70-BFB4-908F5D928CC4}" srcId="{42DDB17B-32B6-4380-AEA0-A9CDCE0F4C58}" destId="{8DC3B0AC-5266-485C-BEE0-5EA316ED6351}" srcOrd="0" destOrd="0" parTransId="{4AF62E0A-68C0-4E36-A271-5E981705ABD4}" sibTransId="{09B5E930-7BFA-4193-A015-8BA2F8D85EED}"/>
    <dgm:cxn modelId="{D6E6F43B-4588-4F62-95ED-0C36A07E5C22}" type="presParOf" srcId="{0746AFD6-81AF-4A03-965B-E5FD2AC99902}" destId="{B8A5ADE6-C095-47F2-9BD8-3724EF926095}" srcOrd="0" destOrd="0" presId="urn:microsoft.com/office/officeart/2009/layout/CircleArrowProcess"/>
    <dgm:cxn modelId="{EDA6D6E1-5B42-479B-BF52-3449CBF68FB3}" type="presParOf" srcId="{B8A5ADE6-C095-47F2-9BD8-3724EF926095}" destId="{8BB83C97-51F0-45C6-863A-E48679F22BC5}" srcOrd="0" destOrd="0" presId="urn:microsoft.com/office/officeart/2009/layout/CircleArrowProcess"/>
    <dgm:cxn modelId="{8E632D29-1272-4161-A385-B0913A223E1C}" type="presParOf" srcId="{0746AFD6-81AF-4A03-965B-E5FD2AC99902}" destId="{82171282-A646-4576-AB4C-5C8A06136ED3}" srcOrd="1" destOrd="0" presId="urn:microsoft.com/office/officeart/2009/layout/CircleArrowProcess"/>
    <dgm:cxn modelId="{23628C96-E3B8-4B5D-9738-EE6919B70C9F}" type="presParOf" srcId="{0746AFD6-81AF-4A03-965B-E5FD2AC99902}" destId="{2B9101F4-B5D1-4AB7-BC83-753D06A88415}" srcOrd="2" destOrd="0" presId="urn:microsoft.com/office/officeart/2009/layout/CircleArrowProcess"/>
    <dgm:cxn modelId="{AE8CC63E-0D48-48A9-8D15-D2E6529D9A8D}" type="presParOf" srcId="{0746AFD6-81AF-4A03-965B-E5FD2AC99902}" destId="{49C4C8C0-A665-47B8-AD0B-A80BD66447C9}" srcOrd="3" destOrd="0" presId="urn:microsoft.com/office/officeart/2009/layout/CircleArrowProcess"/>
    <dgm:cxn modelId="{2594BFE4-1507-48AD-B851-68791D76DC50}" type="presParOf" srcId="{49C4C8C0-A665-47B8-AD0B-A80BD66447C9}" destId="{12D2183B-C8C1-4ADD-8BFA-63A0024D79DB}" srcOrd="0" destOrd="0" presId="urn:microsoft.com/office/officeart/2009/layout/CircleArrowProcess"/>
    <dgm:cxn modelId="{E7F52DD9-4D7D-4D83-BE11-436466B992F9}" type="presParOf" srcId="{0746AFD6-81AF-4A03-965B-E5FD2AC99902}" destId="{47FC99C1-6CDC-4E5F-82DC-8138B26E8725}" srcOrd="4" destOrd="0" presId="urn:microsoft.com/office/officeart/2009/layout/CircleArrowProcess"/>
    <dgm:cxn modelId="{B55E4747-CDE4-4986-8914-154D5AA1A780}" type="presParOf" srcId="{0746AFD6-81AF-4A03-965B-E5FD2AC99902}" destId="{4E0AE086-AABF-4A0E-98D0-5626D79C154F}" srcOrd="5" destOrd="0" presId="urn:microsoft.com/office/officeart/2009/layout/CircleArrowProcess"/>
    <dgm:cxn modelId="{DB3AB324-65AD-4D38-94E7-463D0BD65C3D}" type="presParOf" srcId="{0746AFD6-81AF-4A03-965B-E5FD2AC99902}" destId="{C57F095C-D392-4DF1-8FBB-9D795D0570B7}" srcOrd="6" destOrd="0" presId="urn:microsoft.com/office/officeart/2009/layout/CircleArrowProcess"/>
    <dgm:cxn modelId="{4A0EC2CB-9C7D-43B8-9EC0-2DC6C3E863A6}" type="presParOf" srcId="{C57F095C-D392-4DF1-8FBB-9D795D0570B7}" destId="{339FCDE6-ACB1-4FC6-B770-034DE4C59DA1}" srcOrd="0" destOrd="0" presId="urn:microsoft.com/office/officeart/2009/layout/CircleArrowProcess"/>
    <dgm:cxn modelId="{CDC4A36E-5140-4CDE-BE14-1DB128CCF43F}" type="presParOf" srcId="{0746AFD6-81AF-4A03-965B-E5FD2AC99902}" destId="{4708EA16-D5C5-4EE2-8A83-5B988D03B274}" srcOrd="7" destOrd="0" presId="urn:microsoft.com/office/officeart/2009/layout/CircleArrowProcess"/>
    <dgm:cxn modelId="{17088D1F-1BCE-4F4E-A9D5-ACFB5AF23298}" type="presParOf" srcId="{0746AFD6-81AF-4A03-965B-E5FD2AC99902}" destId="{6AED50E6-1C35-4B77-9E90-501897F8F6D8}" srcOrd="8" destOrd="0" presId="urn:microsoft.com/office/officeart/2009/layout/CircleArrowProcess"/>
    <dgm:cxn modelId="{983CB9B8-7154-4A24-AB26-73E93C78D773}" type="presParOf" srcId="{0746AFD6-81AF-4A03-965B-E5FD2AC99902}" destId="{F219D349-53FF-4267-832A-B9BDF5E2859D}" srcOrd="9" destOrd="0" presId="urn:microsoft.com/office/officeart/2009/layout/CircleArrowProcess"/>
    <dgm:cxn modelId="{9F4AE0DC-A1E3-41C4-904C-616926AC35EB}" type="presParOf" srcId="{F219D349-53FF-4267-832A-B9BDF5E2859D}" destId="{7F957DA0-1D24-4FAB-8F6B-A44B03AA03D4}" srcOrd="0" destOrd="0" presId="urn:microsoft.com/office/officeart/2009/layout/CircleArrowProcess"/>
    <dgm:cxn modelId="{A49B5F7F-D42A-45A8-B524-12D0B136CFE6}" type="presParOf" srcId="{0746AFD6-81AF-4A03-965B-E5FD2AC99902}" destId="{BEE199BB-5828-4DEF-8E3F-9D8FF7BB52F1}" srcOrd="10" destOrd="0" presId="urn:microsoft.com/office/officeart/2009/layout/CircleArrowProcess"/>
    <dgm:cxn modelId="{46FA2899-3479-4F56-8C8A-3B65DA4E387C}" type="presParOf" srcId="{0746AFD6-81AF-4A03-965B-E5FD2AC99902}" destId="{BA0426D8-C56B-4F55-94DA-314F88096B3A}" srcOrd="11" destOrd="0" presId="urn:microsoft.com/office/officeart/2009/layout/CircleArrowProcess"/>
    <dgm:cxn modelId="{FA9A131D-F944-4C09-B26A-F46B7824854C}" type="presParOf" srcId="{0746AFD6-81AF-4A03-965B-E5FD2AC99902}" destId="{1D2FB0BC-6B8D-43BD-8971-4DEA907857FA}" srcOrd="12" destOrd="0" presId="urn:microsoft.com/office/officeart/2009/layout/CircleArrowProcess"/>
    <dgm:cxn modelId="{B4C7E5A1-8396-4FF6-AAA8-FB9AC7A89EE6}" type="presParOf" srcId="{1D2FB0BC-6B8D-43BD-8971-4DEA907857FA}" destId="{31263DDB-077B-4472-9982-2144F5902285}" srcOrd="0" destOrd="0" presId="urn:microsoft.com/office/officeart/2009/layout/CircleArrowProcess"/>
    <dgm:cxn modelId="{2D180F96-ABA5-4521-97E6-66D821940F4F}" type="presParOf" srcId="{0746AFD6-81AF-4A03-965B-E5FD2AC99902}" destId="{4EB3CAC4-A659-445E-A829-292C4E7049DB}" srcOrd="13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BB83C97-51F0-45C6-863A-E48679F22BC5}">
      <dsp:nvSpPr>
        <dsp:cNvPr id="0" name=""/>
        <dsp:cNvSpPr/>
      </dsp:nvSpPr>
      <dsp:spPr>
        <a:xfrm>
          <a:off x="701626" y="0"/>
          <a:ext cx="2062921" cy="2063025"/>
        </a:xfrm>
        <a:prstGeom prst="circularArrow">
          <a:avLst>
            <a:gd name="adj1" fmla="val 10980"/>
            <a:gd name="adj2" fmla="val 1142322"/>
            <a:gd name="adj3" fmla="val 4500000"/>
            <a:gd name="adj4" fmla="val 10800000"/>
            <a:gd name="adj5" fmla="val 125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2171282-A646-4576-AB4C-5C8A06136ED3}">
      <dsp:nvSpPr>
        <dsp:cNvPr id="0" name=""/>
        <dsp:cNvSpPr/>
      </dsp:nvSpPr>
      <dsp:spPr>
        <a:xfrm>
          <a:off x="2761452" y="611982"/>
          <a:ext cx="1236746" cy="8204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Being able to express your opinion</a:t>
          </a:r>
        </a:p>
      </dsp:txBody>
      <dsp:txXfrm>
        <a:off x="2761452" y="611982"/>
        <a:ext cx="1236746" cy="820415"/>
      </dsp:txXfrm>
    </dsp:sp>
    <dsp:sp modelId="{2B9101F4-B5D1-4AB7-BC83-753D06A88415}">
      <dsp:nvSpPr>
        <dsp:cNvPr id="0" name=""/>
        <dsp:cNvSpPr/>
      </dsp:nvSpPr>
      <dsp:spPr>
        <a:xfrm>
          <a:off x="1157086" y="747164"/>
          <a:ext cx="1151227" cy="5753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Speaking</a:t>
          </a:r>
        </a:p>
      </dsp:txBody>
      <dsp:txXfrm>
        <a:off x="1157086" y="747164"/>
        <a:ext cx="1151227" cy="575356"/>
      </dsp:txXfrm>
    </dsp:sp>
    <dsp:sp modelId="{12D2183B-C8C1-4ADD-8BFA-63A0024D79DB}">
      <dsp:nvSpPr>
        <dsp:cNvPr id="0" name=""/>
        <dsp:cNvSpPr/>
      </dsp:nvSpPr>
      <dsp:spPr>
        <a:xfrm>
          <a:off x="128528" y="1185340"/>
          <a:ext cx="2062921" cy="2063025"/>
        </a:xfrm>
        <a:prstGeom prst="leftCircularArrow">
          <a:avLst>
            <a:gd name="adj1" fmla="val 10980"/>
            <a:gd name="adj2" fmla="val 1142322"/>
            <a:gd name="adj3" fmla="val 6300000"/>
            <a:gd name="adj4" fmla="val 18900000"/>
            <a:gd name="adj5" fmla="val 125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7FC99C1-6CDC-4E5F-82DC-8138B26E8725}">
      <dsp:nvSpPr>
        <dsp:cNvPr id="0" name=""/>
        <dsp:cNvSpPr/>
      </dsp:nvSpPr>
      <dsp:spPr>
        <a:xfrm>
          <a:off x="2198028" y="1812638"/>
          <a:ext cx="1236746" cy="8204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Active Listening with understanding</a:t>
          </a:r>
        </a:p>
      </dsp:txBody>
      <dsp:txXfrm>
        <a:off x="2198028" y="1812638"/>
        <a:ext cx="1236746" cy="820415"/>
      </dsp:txXfrm>
    </dsp:sp>
    <dsp:sp modelId="{4E0AE086-AABF-4A0E-98D0-5626D79C154F}">
      <dsp:nvSpPr>
        <dsp:cNvPr id="0" name=""/>
        <dsp:cNvSpPr/>
      </dsp:nvSpPr>
      <dsp:spPr>
        <a:xfrm>
          <a:off x="581666" y="1935168"/>
          <a:ext cx="1151227" cy="5753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Listening</a:t>
          </a:r>
        </a:p>
      </dsp:txBody>
      <dsp:txXfrm>
        <a:off x="581666" y="1935168"/>
        <a:ext cx="1151227" cy="575356"/>
      </dsp:txXfrm>
    </dsp:sp>
    <dsp:sp modelId="{339FCDE6-ACB1-4FC6-B770-034DE4C59DA1}">
      <dsp:nvSpPr>
        <dsp:cNvPr id="0" name=""/>
        <dsp:cNvSpPr/>
      </dsp:nvSpPr>
      <dsp:spPr>
        <a:xfrm>
          <a:off x="701626" y="2376008"/>
          <a:ext cx="2062921" cy="2063025"/>
        </a:xfrm>
        <a:prstGeom prst="circularArrow">
          <a:avLst>
            <a:gd name="adj1" fmla="val 10980"/>
            <a:gd name="adj2" fmla="val 1142322"/>
            <a:gd name="adj3" fmla="val 4500000"/>
            <a:gd name="adj4" fmla="val 13500000"/>
            <a:gd name="adj5" fmla="val 125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708EA16-D5C5-4EE2-8A83-5B988D03B274}">
      <dsp:nvSpPr>
        <dsp:cNvPr id="0" name=""/>
        <dsp:cNvSpPr/>
      </dsp:nvSpPr>
      <dsp:spPr>
        <a:xfrm>
          <a:off x="2761452" y="2987990"/>
          <a:ext cx="1236746" cy="8204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Adding new thoughts to the discussion</a:t>
          </a:r>
        </a:p>
      </dsp:txBody>
      <dsp:txXfrm>
        <a:off x="2761452" y="2987990"/>
        <a:ext cx="1236746" cy="820415"/>
      </dsp:txXfrm>
    </dsp:sp>
    <dsp:sp modelId="{6AED50E6-1C35-4B77-9E90-501897F8F6D8}">
      <dsp:nvSpPr>
        <dsp:cNvPr id="0" name=""/>
        <dsp:cNvSpPr/>
      </dsp:nvSpPr>
      <dsp:spPr>
        <a:xfrm>
          <a:off x="1157086" y="3122506"/>
          <a:ext cx="1151227" cy="5753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Creativity</a:t>
          </a:r>
        </a:p>
      </dsp:txBody>
      <dsp:txXfrm>
        <a:off x="1157086" y="3122506"/>
        <a:ext cx="1151227" cy="575356"/>
      </dsp:txXfrm>
    </dsp:sp>
    <dsp:sp modelId="{7F957DA0-1D24-4FAB-8F6B-A44B03AA03D4}">
      <dsp:nvSpPr>
        <dsp:cNvPr id="0" name=""/>
        <dsp:cNvSpPr/>
      </dsp:nvSpPr>
      <dsp:spPr>
        <a:xfrm>
          <a:off x="128528" y="3563347"/>
          <a:ext cx="2062921" cy="2063025"/>
        </a:xfrm>
        <a:prstGeom prst="leftCircularArrow">
          <a:avLst>
            <a:gd name="adj1" fmla="val 10980"/>
            <a:gd name="adj2" fmla="val 1142322"/>
            <a:gd name="adj3" fmla="val 6300000"/>
            <a:gd name="adj4" fmla="val 18900000"/>
            <a:gd name="adj5" fmla="val 125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EE199BB-5828-4DEF-8E3F-9D8FF7BB52F1}">
      <dsp:nvSpPr>
        <dsp:cNvPr id="0" name=""/>
        <dsp:cNvSpPr/>
      </dsp:nvSpPr>
      <dsp:spPr>
        <a:xfrm>
          <a:off x="2198028" y="4175994"/>
          <a:ext cx="1236746" cy="8204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Asking poignant questions</a:t>
          </a:r>
        </a:p>
      </dsp:txBody>
      <dsp:txXfrm>
        <a:off x="2198028" y="4175994"/>
        <a:ext cx="1236746" cy="820415"/>
      </dsp:txXfrm>
    </dsp:sp>
    <dsp:sp modelId="{BA0426D8-C56B-4F55-94DA-314F88096B3A}">
      <dsp:nvSpPr>
        <dsp:cNvPr id="0" name=""/>
        <dsp:cNvSpPr/>
      </dsp:nvSpPr>
      <dsp:spPr>
        <a:xfrm>
          <a:off x="581666" y="4310511"/>
          <a:ext cx="1151227" cy="5753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Questions</a:t>
          </a:r>
        </a:p>
      </dsp:txBody>
      <dsp:txXfrm>
        <a:off x="581666" y="4310511"/>
        <a:ext cx="1151227" cy="575356"/>
      </dsp:txXfrm>
    </dsp:sp>
    <dsp:sp modelId="{31263DDB-077B-4472-9982-2144F5902285}">
      <dsp:nvSpPr>
        <dsp:cNvPr id="0" name=""/>
        <dsp:cNvSpPr/>
      </dsp:nvSpPr>
      <dsp:spPr>
        <a:xfrm>
          <a:off x="848286" y="4885867"/>
          <a:ext cx="1772309" cy="1773349"/>
        </a:xfrm>
        <a:prstGeom prst="blockArc">
          <a:avLst>
            <a:gd name="adj1" fmla="val 13500000"/>
            <a:gd name="adj2" fmla="val 10800000"/>
            <a:gd name="adj3" fmla="val 1274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EB3CAC4-A659-445E-A829-292C4E7049DB}">
      <dsp:nvSpPr>
        <dsp:cNvPr id="0" name=""/>
        <dsp:cNvSpPr/>
      </dsp:nvSpPr>
      <dsp:spPr>
        <a:xfrm>
          <a:off x="1157086" y="5498515"/>
          <a:ext cx="1151227" cy="5753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Team Building</a:t>
          </a:r>
        </a:p>
      </dsp:txBody>
      <dsp:txXfrm>
        <a:off x="1157086" y="5498515"/>
        <a:ext cx="1151227" cy="57535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0EC8C-EA54-41BD-B059-90A4C468AE00}" type="datetimeFigureOut">
              <a:rPr lang="en-US" smtClean="0"/>
              <a:t>8/3/2020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B2CAD-A6BF-4CD0-9E25-40ED987721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5817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0EC8C-EA54-41BD-B059-90A4C468AE00}" type="datetimeFigureOut">
              <a:rPr lang="en-US" smtClean="0"/>
              <a:t>8/3/2020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B2CAD-A6BF-4CD0-9E25-40ED987721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71364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0EC8C-EA54-41BD-B059-90A4C468AE00}" type="datetimeFigureOut">
              <a:rPr lang="en-US" smtClean="0"/>
              <a:t>8/3/2020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B2CAD-A6BF-4CD0-9E25-40ED987721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35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0EC8C-EA54-41BD-B059-90A4C468AE00}" type="datetimeFigureOut">
              <a:rPr lang="en-US" smtClean="0"/>
              <a:t>8/3/2020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B2CAD-A6BF-4CD0-9E25-40ED987721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3391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0EC8C-EA54-41BD-B059-90A4C468AE00}" type="datetimeFigureOut">
              <a:rPr lang="en-US" smtClean="0"/>
              <a:t>8/3/2020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B2CAD-A6BF-4CD0-9E25-40ED987721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9187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0EC8C-EA54-41BD-B059-90A4C468AE00}" type="datetimeFigureOut">
              <a:rPr lang="en-US" smtClean="0"/>
              <a:t>8/3/2020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B2CAD-A6BF-4CD0-9E25-40ED987721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7793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0EC8C-EA54-41BD-B059-90A4C468AE00}" type="datetimeFigureOut">
              <a:rPr lang="en-US" smtClean="0"/>
              <a:t>8/3/2020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B2CAD-A6BF-4CD0-9E25-40ED987721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1889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0EC8C-EA54-41BD-B059-90A4C468AE00}" type="datetimeFigureOut">
              <a:rPr lang="en-US" smtClean="0"/>
              <a:t>8/3/2020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B2CAD-A6BF-4CD0-9E25-40ED987721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36640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0EC8C-EA54-41BD-B059-90A4C468AE00}" type="datetimeFigureOut">
              <a:rPr lang="en-US" smtClean="0"/>
              <a:t>8/3/2020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B2CAD-A6BF-4CD0-9E25-40ED987721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410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0EC8C-EA54-41BD-B059-90A4C468AE00}" type="datetimeFigureOut">
              <a:rPr lang="en-US" smtClean="0"/>
              <a:t>8/3/2020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B2CAD-A6BF-4CD0-9E25-40ED987721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8714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0EC8C-EA54-41BD-B059-90A4C468AE00}" type="datetimeFigureOut">
              <a:rPr lang="en-US" smtClean="0"/>
              <a:t>8/3/2020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B2CAD-A6BF-4CD0-9E25-40ED987721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3225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D0EC8C-EA54-41BD-B059-90A4C468AE00}" type="datetimeFigureOut">
              <a:rPr lang="en-US" smtClean="0"/>
              <a:t>8/3/2020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BB2CAD-A6BF-4CD0-9E25-40ED987721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53575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2381827" y="3474105"/>
            <a:ext cx="5685183" cy="3139321"/>
          </a:xfrm>
          <a:prstGeom prst="rect">
            <a:avLst/>
          </a:prstGeom>
          <a:noFill/>
          <a:ln w="25400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u="sng" dirty="0"/>
              <a:t>Create a word bank for discussion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i="1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5" name="Diagram 4" descr="Circle Arrow Process" title="SmartArt"/>
          <p:cNvGraphicFramePr/>
          <p:nvPr>
            <p:extLst>
              <p:ext uri="{D42A27DB-BD31-4B8C-83A1-F6EECF244321}">
                <p14:modId xmlns:p14="http://schemas.microsoft.com/office/powerpoint/2010/main" val="1770770783"/>
              </p:ext>
            </p:extLst>
          </p:nvPr>
        </p:nvGraphicFramePr>
        <p:xfrm>
          <a:off x="7943353" y="99391"/>
          <a:ext cx="4126727" cy="66592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itle 3"/>
          <p:cNvSpPr txBox="1">
            <a:spLocks/>
          </p:cNvSpPr>
          <p:nvPr/>
        </p:nvSpPr>
        <p:spPr>
          <a:xfrm>
            <a:off x="94466" y="5910326"/>
            <a:ext cx="8789385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u="sng" dirty="0">
                <a:solidFill>
                  <a:schemeClr val="accent6"/>
                </a:solidFill>
                <a:sym typeface="Wingdings" panose="05000000000000000000" pitchFamily="2" charset="2"/>
              </a:rPr>
              <a:t>…</a:t>
            </a:r>
          </a:p>
          <a:p>
            <a:r>
              <a:rPr lang="en-US" sz="2400" dirty="0"/>
              <a:t> </a:t>
            </a:r>
          </a:p>
          <a:p>
            <a:endParaRPr lang="en-US" sz="2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1282" y="244574"/>
            <a:ext cx="3019333" cy="1097281"/>
          </a:xfrm>
        </p:spPr>
        <p:txBody>
          <a:bodyPr>
            <a:normAutofit/>
          </a:bodyPr>
          <a:lstStyle/>
          <a:p>
            <a:r>
              <a:rPr lang="en-US" sz="1800" dirty="0">
                <a:solidFill>
                  <a:schemeClr val="bg1">
                    <a:lumMod val="50000"/>
                  </a:schemeClr>
                </a:solidFill>
              </a:rPr>
              <a:t>Culture Educational</a:t>
            </a:r>
            <a:br>
              <a:rPr lang="en-US" sz="1800" dirty="0"/>
            </a:br>
            <a:endParaRPr lang="en-US" sz="1800" b="1" dirty="0">
              <a:solidFill>
                <a:schemeClr val="accent5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661864" y="238249"/>
            <a:ext cx="31089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7030A0"/>
                </a:solidFill>
              </a:rPr>
              <a:t>.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961120" y="6481610"/>
            <a:ext cx="52796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Christopher Bauman – www.chrisbauman.com.au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08366" y="1162037"/>
            <a:ext cx="1718106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ym typeface="Wingdings" panose="05000000000000000000" pitchFamily="2" charset="2"/>
              </a:rPr>
              <a:t>Mental programming</a:t>
            </a:r>
          </a:p>
          <a:p>
            <a:endParaRPr lang="en-US" dirty="0">
              <a:sym typeface="Wingdings" panose="05000000000000000000" pitchFamily="2" charset="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7030A0"/>
                </a:solidFill>
                <a:sym typeface="Wingdings" panose="05000000000000000000" pitchFamily="2" charset="2"/>
              </a:rPr>
              <a:t>Good behaviour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7030A0"/>
                </a:solidFill>
                <a:sym typeface="Wingdings" panose="05000000000000000000" pitchFamily="2" charset="2"/>
              </a:rPr>
              <a:t>Bad behaviour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7030A0"/>
                </a:solidFill>
                <a:sym typeface="Wingdings" panose="05000000000000000000" pitchFamily="2" charset="2"/>
              </a:rPr>
              <a:t>Wanted or unwanted behaviour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7030A0"/>
                </a:solidFill>
                <a:sym typeface="Wingdings" panose="05000000000000000000" pitchFamily="2" charset="2"/>
              </a:rPr>
              <a:t>What we should do or not do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7030A0"/>
                </a:solidFill>
                <a:sym typeface="Wingdings" panose="05000000000000000000" pitchFamily="2" charset="2"/>
              </a:rPr>
              <a:t>Observe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7030A0"/>
                </a:solidFill>
                <a:sym typeface="Wingdings" panose="05000000000000000000" pitchFamily="2" charset="2"/>
              </a:rPr>
              <a:t>What are the extremes of culture?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solidFill>
                <a:srgbClr val="7030A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 rot="2395804">
            <a:off x="2346949" y="5951178"/>
            <a:ext cx="266324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7030A0"/>
                </a:solidFill>
              </a:rPr>
              <a:t>Rituals and norms</a:t>
            </a:r>
          </a:p>
        </p:txBody>
      </p:sp>
      <p:sp>
        <p:nvSpPr>
          <p:cNvPr id="15" name="TextBox 14"/>
          <p:cNvSpPr txBox="1"/>
          <p:nvPr/>
        </p:nvSpPr>
        <p:spPr>
          <a:xfrm rot="369882">
            <a:off x="5550606" y="4663061"/>
            <a:ext cx="266324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7030A0"/>
                </a:solidFill>
              </a:rPr>
              <a:t>Own cultural perspective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995474" y="6060521"/>
            <a:ext cx="266324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7030A0"/>
                </a:solidFill>
              </a:rPr>
              <a:t>Non-verbal behaviour?</a:t>
            </a:r>
          </a:p>
        </p:txBody>
      </p:sp>
      <p:sp>
        <p:nvSpPr>
          <p:cNvPr id="17" name="TextBox 16"/>
          <p:cNvSpPr txBox="1"/>
          <p:nvPr/>
        </p:nvSpPr>
        <p:spPr>
          <a:xfrm rot="21445662">
            <a:off x="5005873" y="5417715"/>
            <a:ext cx="266324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7030A0"/>
                </a:solidFill>
              </a:rPr>
              <a:t>Sometimes we need to adapt</a:t>
            </a:r>
          </a:p>
        </p:txBody>
      </p:sp>
      <p:sp>
        <p:nvSpPr>
          <p:cNvPr id="18" name="TextBox 17"/>
          <p:cNvSpPr txBox="1"/>
          <p:nvPr/>
        </p:nvSpPr>
        <p:spPr>
          <a:xfrm rot="765655">
            <a:off x="3015744" y="4494875"/>
            <a:ext cx="266324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7030A0"/>
                </a:solidFill>
              </a:rPr>
              <a:t>Values – the logic of socialization</a:t>
            </a:r>
          </a:p>
        </p:txBody>
      </p:sp>
      <p:sp>
        <p:nvSpPr>
          <p:cNvPr id="19" name="TextBox 18"/>
          <p:cNvSpPr txBox="1"/>
          <p:nvPr/>
        </p:nvSpPr>
        <p:spPr>
          <a:xfrm rot="1945615">
            <a:off x="2217767" y="5141740"/>
            <a:ext cx="266324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7030A0"/>
                </a:solidFill>
              </a:rPr>
              <a:t>We need to respect</a:t>
            </a:r>
          </a:p>
        </p:txBody>
      </p:sp>
      <p:sp>
        <p:nvSpPr>
          <p:cNvPr id="10" name="TextBox 9"/>
          <p:cNvSpPr txBox="1"/>
          <p:nvPr/>
        </p:nvSpPr>
        <p:spPr>
          <a:xfrm rot="678021">
            <a:off x="6202333" y="3707298"/>
            <a:ext cx="21059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7030A0"/>
                </a:solidFill>
              </a:rPr>
              <a:t>How do we use your cellphone differently?</a:t>
            </a:r>
          </a:p>
        </p:txBody>
      </p:sp>
      <p:pic>
        <p:nvPicPr>
          <p:cNvPr id="1026" name="Picture 2" descr="Managing Cultural Differences. MANAGING CROSS-CULTURAL DIFEFRENCES ...">
            <a:extLst>
              <a:ext uri="{FF2B5EF4-FFF2-40B4-BE49-F238E27FC236}">
                <a16:creationId xmlns:a16="http://schemas.microsoft.com/office/drawing/2014/main" id="{53EB396E-2734-460B-94F1-8A91B71D45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5334" y="40025"/>
            <a:ext cx="4458493" cy="33438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776241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05517" y="429371"/>
            <a:ext cx="86536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1. How do you greet others ____________________________________________________________________________________________?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05517" y="1075702"/>
            <a:ext cx="87814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2. How do you say goodbye to others ___________________________________________________________________________________________ 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05517" y="1722033"/>
            <a:ext cx="87814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3. What is personal space for you? ___________________________________________________________________________________________ 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05517" y="2368364"/>
            <a:ext cx="87814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4 How do you show your emotions? ___________________________________________________________________________________________ ?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05517" y="3014695"/>
            <a:ext cx="87814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5.The lens through which your brain sees the world shapes your reality ___________________________________________________________________________________________ ?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05517" y="3661026"/>
            <a:ext cx="87814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6. Challenge yourself to see your own bias ___________________________________________________________________________________________ ?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05517" y="4307357"/>
            <a:ext cx="87814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7. Challenge yourself to see from the perspective of others ___________________________________________________________________________________________ ?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05517" y="4953688"/>
            <a:ext cx="87814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8. Learning to be comfortable in what is uncomfortable __________________________________________________________________________________ ?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186956" y="622169"/>
            <a:ext cx="27379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/>
              <a:t>Advanced Question Words</a:t>
            </a:r>
          </a:p>
        </p:txBody>
      </p:sp>
      <p:sp>
        <p:nvSpPr>
          <p:cNvPr id="14" name="TextBox 13"/>
          <p:cNvSpPr txBox="1"/>
          <p:nvPr/>
        </p:nvSpPr>
        <p:spPr>
          <a:xfrm rot="20766237">
            <a:off x="10293400" y="2445308"/>
            <a:ext cx="1801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7030A0"/>
                </a:solidFill>
              </a:rPr>
              <a:t>inversion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18474" y="5788057"/>
            <a:ext cx="11406433" cy="369332"/>
          </a:xfrm>
          <a:prstGeom prst="rect">
            <a:avLst/>
          </a:prstGeom>
          <a:noFill/>
          <a:ln w="15875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What is something that you have learnt from another culture?</a:t>
            </a:r>
          </a:p>
        </p:txBody>
      </p:sp>
      <p:sp>
        <p:nvSpPr>
          <p:cNvPr id="17" name="TextBox 16"/>
          <p:cNvSpPr txBox="1"/>
          <p:nvPr/>
        </p:nvSpPr>
        <p:spPr>
          <a:xfrm rot="1967102">
            <a:off x="8657338" y="3245588"/>
            <a:ext cx="26344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7030A0"/>
                </a:solidFill>
              </a:rPr>
              <a:t>Cold culture (coconut)</a:t>
            </a:r>
          </a:p>
        </p:txBody>
      </p:sp>
      <p:sp>
        <p:nvSpPr>
          <p:cNvPr id="18" name="TextBox 17"/>
          <p:cNvSpPr txBox="1"/>
          <p:nvPr/>
        </p:nvSpPr>
        <p:spPr>
          <a:xfrm rot="5191974">
            <a:off x="10990417" y="4233529"/>
            <a:ext cx="16067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7030A0"/>
                </a:solidFill>
              </a:rPr>
              <a:t>comfortable</a:t>
            </a:r>
          </a:p>
        </p:txBody>
      </p:sp>
      <p:sp>
        <p:nvSpPr>
          <p:cNvPr id="20" name="TextBox 19"/>
          <p:cNvSpPr txBox="1"/>
          <p:nvPr/>
        </p:nvSpPr>
        <p:spPr>
          <a:xfrm rot="1887042">
            <a:off x="9244877" y="3148302"/>
            <a:ext cx="27238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7030A0"/>
                </a:solidFill>
              </a:rPr>
              <a:t>Warm culture (Peach)</a:t>
            </a:r>
          </a:p>
        </p:txBody>
      </p:sp>
      <p:sp>
        <p:nvSpPr>
          <p:cNvPr id="21" name="TextBox 20"/>
          <p:cNvSpPr txBox="1"/>
          <p:nvPr/>
        </p:nvSpPr>
        <p:spPr>
          <a:xfrm rot="20396807">
            <a:off x="9214575" y="4300623"/>
            <a:ext cx="26164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7030A0"/>
                </a:solidFill>
              </a:rPr>
              <a:t>Misinterpret</a:t>
            </a:r>
            <a:r>
              <a:rPr lang="en-US" sz="2000" dirty="0">
                <a:solidFill>
                  <a:schemeClr val="accent6"/>
                </a:solidFill>
              </a:rPr>
              <a:t> </a:t>
            </a:r>
          </a:p>
        </p:txBody>
      </p:sp>
      <p:sp>
        <p:nvSpPr>
          <p:cNvPr id="22" name="TextBox 21"/>
          <p:cNvSpPr txBox="1"/>
          <p:nvPr/>
        </p:nvSpPr>
        <p:spPr>
          <a:xfrm rot="5400000">
            <a:off x="10856646" y="2626145"/>
            <a:ext cx="18360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7030A0"/>
                </a:solidFill>
              </a:rPr>
              <a:t>Communicate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8635182" y="6468538"/>
            <a:ext cx="42038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Christopher Bauman – www.chrisbauman.com.au</a:t>
            </a:r>
          </a:p>
        </p:txBody>
      </p:sp>
      <p:sp>
        <p:nvSpPr>
          <p:cNvPr id="26" name="TextBox 25"/>
          <p:cNvSpPr txBox="1"/>
          <p:nvPr/>
        </p:nvSpPr>
        <p:spPr>
          <a:xfrm rot="479407">
            <a:off x="10796892" y="1026880"/>
            <a:ext cx="19791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7030A0"/>
                </a:solidFill>
              </a:rPr>
              <a:t>Welcome v </a:t>
            </a:r>
          </a:p>
          <a:p>
            <a:r>
              <a:rPr lang="en-US" dirty="0">
                <a:solidFill>
                  <a:srgbClr val="7030A0"/>
                </a:solidFill>
              </a:rPr>
              <a:t>unwelcome</a:t>
            </a:r>
          </a:p>
        </p:txBody>
      </p:sp>
      <p:sp>
        <p:nvSpPr>
          <p:cNvPr id="27" name="TextBox 26"/>
          <p:cNvSpPr txBox="1"/>
          <p:nvPr/>
        </p:nvSpPr>
        <p:spPr>
          <a:xfrm rot="15847370">
            <a:off x="6450206" y="2814916"/>
            <a:ext cx="49414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7030A0"/>
                </a:solidFill>
              </a:rPr>
              <a:t>Equality</a:t>
            </a:r>
          </a:p>
        </p:txBody>
      </p:sp>
      <p:sp>
        <p:nvSpPr>
          <p:cNvPr id="25" name="TextBox 24"/>
          <p:cNvSpPr txBox="1"/>
          <p:nvPr/>
        </p:nvSpPr>
        <p:spPr>
          <a:xfrm rot="1940742">
            <a:off x="10342784" y="5076799"/>
            <a:ext cx="10954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7030A0"/>
                </a:solidFill>
              </a:rPr>
              <a:t>threshold</a:t>
            </a:r>
          </a:p>
        </p:txBody>
      </p:sp>
      <p:sp>
        <p:nvSpPr>
          <p:cNvPr id="23" name="TextBox 22"/>
          <p:cNvSpPr txBox="1"/>
          <p:nvPr/>
        </p:nvSpPr>
        <p:spPr>
          <a:xfrm rot="479407">
            <a:off x="9149388" y="1439516"/>
            <a:ext cx="281308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7030A0"/>
                </a:solidFill>
              </a:rPr>
              <a:t>Subtle emotion</a:t>
            </a:r>
          </a:p>
          <a:p>
            <a:endParaRPr lang="en-US" dirty="0">
              <a:solidFill>
                <a:schemeClr val="accent6"/>
              </a:solidFill>
            </a:endParaRPr>
          </a:p>
          <a:p>
            <a:r>
              <a:rPr lang="en-US" dirty="0">
                <a:solidFill>
                  <a:srgbClr val="7030A0"/>
                </a:solidFill>
              </a:rPr>
              <a:t>Other’s Perspective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9874906-1F51-4084-8E8A-D7F8BC4B5D2C}"/>
              </a:ext>
            </a:extLst>
          </p:cNvPr>
          <p:cNvSpPr txBox="1"/>
          <p:nvPr/>
        </p:nvSpPr>
        <p:spPr>
          <a:xfrm>
            <a:off x="9022198" y="4056135"/>
            <a:ext cx="20914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7030A0"/>
                </a:solidFill>
              </a:rPr>
              <a:t>Mental programing</a:t>
            </a:r>
            <a:endParaRPr lang="id-ID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38126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5945</TotalTime>
  <Words>245</Words>
  <Application>Microsoft Office PowerPoint</Application>
  <PresentationFormat>Widescreen</PresentationFormat>
  <Paragraphs>63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Wingdings</vt:lpstr>
      <vt:lpstr>Office Theme</vt:lpstr>
      <vt:lpstr>Culture Educational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Tzu chi English Educational</dc:title>
  <dc:creator>Chris</dc:creator>
  <cp:lastModifiedBy>柏曼深</cp:lastModifiedBy>
  <cp:revision>51</cp:revision>
  <cp:lastPrinted>2017-02-28T03:55:47Z</cp:lastPrinted>
  <dcterms:created xsi:type="dcterms:W3CDTF">2016-07-23T10:44:08Z</dcterms:created>
  <dcterms:modified xsi:type="dcterms:W3CDTF">2020-08-03T03:08:58Z</dcterms:modified>
</cp:coreProperties>
</file>